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rochellepark.org/Page/25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/>
            </a: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/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4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121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" sz="1600" i="0" u="sng" strike="noStrike" baseline="0" dirty="0">
                  <a:highlight>
                    <a:srgbClr val="808080"/>
                  </a:highlight>
                  <a:latin typeface="Open Sans" panose="020B0606030504020204" pitchFamily="34" charset="0"/>
                </a:rPr>
                <a:t>Aplicar :</a:t>
              </a:r>
              <a:endParaRPr lang="en-US" sz="1600" i="0" u="sng" strike="noStrike" baseline="0" dirty="0"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algn="just"/>
              <a:r>
                <a:rPr lang="en-US" sz="1400" b="1" dirty="0">
                  <a:highlight>
                    <a:srgbClr val="FFFF00"/>
                  </a:highlight>
                  <a:latin typeface="Open Sans" panose="020B0606030504020204" pitchFamily="34" charset="0"/>
                </a:rPr>
                <a:t>Submit online application at:</a:t>
              </a:r>
            </a:p>
            <a:p>
              <a:pPr algn="just"/>
              <a:r>
                <a:rPr lang="en-US" sz="1200" b="1" dirty="0">
                  <a:solidFill>
                    <a:srgbClr val="56575A"/>
                  </a:solidFill>
                  <a:highlight>
                    <a:srgbClr val="FFFF00"/>
                  </a:highlight>
                  <a:latin typeface="Open Sans" panose="020B0606030504020204" pitchFamily="34" charset="0"/>
                  <a:hlinkClick r:id="rId4"/>
                </a:rPr>
                <a:t>https://www.rochellepark.org/Page/2535</a:t>
              </a:r>
              <a:endParaRPr lang="en-US" sz="12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</a:p>
          <a:p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kumimoji="0" lang="es-DO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75A"/>
                </a:solidFill>
                <a:effectLst/>
                <a:highlight>
                  <a:srgbClr val="FFFF0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[</a:t>
            </a:r>
            <a:r>
              <a:rPr lang="en-US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Submit online application at:</a:t>
            </a:r>
          </a:p>
          <a:p>
            <a:pPr algn="just"/>
            <a:r>
              <a:rPr lang="en-US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  <a:hlinkClick r:id="rId4"/>
              </a:rPr>
              <a:t>https://www.rochellepark.org/Page/2535</a:t>
            </a:r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-For Parents</a:t>
            </a:r>
          </a:p>
          <a:p>
            <a:pPr algn="just"/>
            <a:r>
              <a:rPr lang="en-US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-Food and Nutrition</a:t>
            </a:r>
          </a:p>
          <a:p>
            <a:pPr algn="just"/>
            <a:r>
              <a:rPr lang="en-US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-Free/Reduced Lunch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792</Words>
  <Application>Microsoft Office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James Riley</cp:lastModifiedBy>
  <cp:revision>167</cp:revision>
  <dcterms:created xsi:type="dcterms:W3CDTF">2024-02-23T19:42:38Z</dcterms:created>
  <dcterms:modified xsi:type="dcterms:W3CDTF">2024-03-20T12:49:25Z</dcterms:modified>
</cp:coreProperties>
</file>